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9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34D750A-38BE-6043-8193-7DD47A0A30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710C55-8298-B745-BD11-7AAE9198E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919163"/>
          </a:xfrm>
        </p:spPr>
        <p:txBody>
          <a:bodyPr anchor="b">
            <a:normAutofit/>
          </a:bodyPr>
          <a:lstStyle>
            <a:lvl1pPr algn="ctr">
              <a:defRPr sz="4400" b="1" i="0">
                <a:solidFill>
                  <a:srgbClr val="9094AB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X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83FF73-F5F1-6243-BC6B-41F876C13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0239"/>
            <a:ext cx="9144000" cy="40100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9094AB"/>
                </a:solidFill>
                <a:latin typeface="Campton Book" panose="020B0004020102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X" dirty="0"/>
          </a:p>
        </p:txBody>
      </p:sp>
    </p:spTree>
    <p:extLst>
      <p:ext uri="{BB962C8B-B14F-4D97-AF65-F5344CB8AC3E}">
        <p14:creationId xmlns:p14="http://schemas.microsoft.com/office/powerpoint/2010/main" val="294625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2BC0-B69F-BD4B-9B40-194A2028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35307-47F4-3A44-AEB1-D01D6671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3396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CB09-BDD4-0347-B979-0B8405256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MX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D544D-4C31-4243-ABB0-4EAD55639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9094AB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27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1A3D3-E529-5447-B255-4F986CB4B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085"/>
            <a:ext cx="10515600" cy="6305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X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5B881-3B55-454F-A4B9-862A08E5DE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91CD3A-D5F3-AF49-B477-80DC994A3CFE}" type="datetimeFigureOut">
              <a:rPr lang="en-MX" smtClean="0"/>
              <a:t>18/10/21</a:t>
            </a:fld>
            <a:endParaRPr lang="en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AA8FC-88DC-7341-AADD-C4C751C0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238977-72DB-C949-9442-2C67C6E5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</p:spPr>
        <p:txBody>
          <a:bodyPr/>
          <a:lstStyle/>
          <a:p>
            <a:fld id="{E8A24541-3CA5-D34C-B823-B604A7AD508E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81532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72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09639-1BE9-BE4F-AD6C-E571C5E281F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FB7372-98C2-A240-8549-02790B7C7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0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X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46082-AF76-4D47-9A11-1900164E0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74265"/>
            <a:ext cx="10515600" cy="335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 dirty="0"/>
          </a:p>
        </p:txBody>
      </p:sp>
    </p:spTree>
    <p:extLst>
      <p:ext uri="{BB962C8B-B14F-4D97-AF65-F5344CB8AC3E}">
        <p14:creationId xmlns:p14="http://schemas.microsoft.com/office/powerpoint/2010/main" val="230192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rgbClr val="9094AB"/>
          </a:solidFill>
          <a:latin typeface="Campton SemiBold" panose="020B0004020102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9094AB"/>
          </a:solidFill>
          <a:latin typeface="Campton Book" panose="020B0004020102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9094AB"/>
          </a:solidFill>
          <a:latin typeface="Campton Book" panose="020B0004020102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9094AB"/>
          </a:solidFill>
          <a:latin typeface="Campton Book" panose="020B0004020102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9094AB"/>
          </a:solidFill>
          <a:latin typeface="Campton Book" panose="020B0004020102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9094AB"/>
          </a:solidFill>
          <a:latin typeface="Campton Book" panose="020B0004020102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E7A8-B5F1-2A43-94B4-24E6E7944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240BE3-B6AD-6D4B-A840-B9100FFEB3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30469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Finanzology" id="{8356E738-D373-E446-B3A1-DAE83B3BD794}" vid="{3E03DA9F-C3F6-E143-B7B6-0F2503866A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Campton Book</vt:lpstr>
      <vt:lpstr>Campton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2021-10-18T20:01:36Z</dcterms:created>
  <dcterms:modified xsi:type="dcterms:W3CDTF">2021-10-18T20:02:00Z</dcterms:modified>
</cp:coreProperties>
</file>