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427818-9DE8-3A77-B021-44571E934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6DB7B-C4C2-30A4-077C-3A12C22E2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CCD69-4D83-8072-70FA-8F270DD1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5B6F-0129-4540-DA99-91C8086C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477DB-B6B0-61B4-69D1-4F94A9BC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165B-32B1-3417-4CF1-6AB31FE1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972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8681-CBBC-BF60-818E-87488A3A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848E5-8A65-A2AE-B0FB-7903D6ABB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94B50-9998-F483-1376-57D1737A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7172-3E62-4A10-CB5B-4F7FBF08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A07D6-4D17-CCD4-5BE4-73B86518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906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907B2-7344-AB7E-3C9D-EB8ADFF78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A66B5-EA6C-5CF8-57AF-3E97516F6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0FCB4-C2F0-AF8E-0930-75965370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C61A-ABE2-FA65-62E1-8BC48B6D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A7D69-F483-B947-4745-072C7F3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659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C97A-77AC-E2BB-E12A-721974A4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8A7A-691C-28F7-DBD9-3C6730A7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7AD7-6AA4-075F-DA59-63BEB3EF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8D39-E867-5D5E-AED4-EEA7A810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1B890-6673-8104-41CB-AFA35267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7385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9160-6BF1-86B0-5573-6D4AB0F0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D15E-49C2-EFEA-018F-8306B7B6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89F49-04DA-44F8-4E6C-24822127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0B10-4AA7-AC8D-B4BF-774DE88C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85642-E242-EA9E-8BB2-BECCB269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213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4720-FC40-8CB4-85BA-8166B47D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297E-43E5-B2F7-9CE2-E17AD4E53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22A66-5124-1E94-8135-8EB540530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B1173-E80A-35AC-9A24-C3094A53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84616-8553-040D-7786-10073AA3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974AB-2A18-62A2-816D-0FF9F1AD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8458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9CCE-9C8C-6A03-8902-13F468B2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5D4AE-DADB-2FBD-616C-D27F0AB21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B125B-C1B1-15A0-87EA-580EA1CA1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97961-F03B-9C96-D990-04CE86121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CE045-3A29-8698-1F00-3F32D8A98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F73AB-7142-8827-D742-4742CC75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A851-3698-652E-C27A-441A3898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9FB83-B5D4-E30C-02A6-D8314B83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683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0988-59AB-7450-481A-6278FAAB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F9F8B-E074-03BF-EB46-0170D320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F729-CED0-6558-FCA4-C179EBEE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26F38-3AEA-EC51-7D40-9F6D8223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5949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0EE7F-A9DC-F545-96C8-49AA4109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EDEF2-0142-1057-BC06-2A487511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27976-042A-9A20-683C-9CE165C9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392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7E83-7C27-BF39-A106-9AAC8252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EFB9-0381-1C96-DADD-6EAF0A96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06A9C-0F67-0303-F141-EC080B81F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29F6F-980A-F579-0B49-20772025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F0B96-9810-F831-E179-5F93A4A5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714E-1F3B-A552-394F-37C49ECB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113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7A96-42BF-27ED-C9F2-A4E44FC6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D1F76-393C-CE54-CFAB-0F8D3C25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544DF-9900-F980-376A-165D37E08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1906C-6661-EACF-ABDE-8685B9AB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E7EA7-3E08-F8AC-7282-478E8026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D7F83-C8A9-ED08-DAEC-C4F57BA2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6048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E2FDF-DD14-51F3-B1E1-3671405F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BB9A8-E78C-A995-3B3D-894C8070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0689-E8D0-5A23-97ED-6F7B89C70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27FE-B41F-EE4E-A2CC-2B5F65EFE10B}" type="datetimeFigureOut">
              <a:rPr lang="en-MX" smtClean="0"/>
              <a:t>19/08/22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C9C3-23BF-5B2F-CA81-EA5F1F358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7608-2CF9-3025-095D-E5E8DE6A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0293-BA1E-9F4B-B721-52B7BCA24163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748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EC89F-9F2D-7ED1-7AC6-BF570850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2CE8F-EACA-BB1F-0516-47615673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90EBF-1E1F-0FE3-A835-FF3C70C5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23B8A-B50B-3A9C-3DD3-FCE02FB7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6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E29D9-31BB-57A0-C3D8-F0794B4F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1756741"/>
            <a:ext cx="2984500" cy="308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26B34-4B72-2DE2-EA86-56E7CC3F7511}"/>
              </a:ext>
            </a:extLst>
          </p:cNvPr>
          <p:cNvSpPr txBox="1"/>
          <p:nvPr/>
        </p:nvSpPr>
        <p:spPr>
          <a:xfrm>
            <a:off x="4985760" y="3528391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400" dirty="0">
                <a:solidFill>
                  <a:srgbClr val="8E92A9"/>
                </a:solidFill>
                <a:latin typeface="Campton Medium" panose="020B0004020102020203" pitchFamily="34" charset="0"/>
              </a:rPr>
              <a:t>55 1234-5678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F9BEC-5960-EC3D-1613-FF2ABA551F43}"/>
              </a:ext>
            </a:extLst>
          </p:cNvPr>
          <p:cNvSpPr txBox="1"/>
          <p:nvPr/>
        </p:nvSpPr>
        <p:spPr>
          <a:xfrm>
            <a:off x="4603750" y="3990056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dirty="0">
                <a:solidFill>
                  <a:srgbClr val="8E92A9"/>
                </a:solidFill>
                <a:latin typeface="Campton Book" panose="020B0004020102020203" pitchFamily="34" charset="0"/>
              </a:rPr>
              <a:t>tumail@finanzology.com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29387-1E90-ABEE-34D7-8EB5EDC8F2FF}"/>
              </a:ext>
            </a:extLst>
          </p:cNvPr>
          <p:cNvSpPr/>
          <p:nvPr/>
        </p:nvSpPr>
        <p:spPr>
          <a:xfrm>
            <a:off x="218661" y="149087"/>
            <a:ext cx="2017643" cy="60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33266-291A-82DB-DF38-A827DB9890F0}"/>
              </a:ext>
            </a:extLst>
          </p:cNvPr>
          <p:cNvSpPr/>
          <p:nvPr/>
        </p:nvSpPr>
        <p:spPr>
          <a:xfrm>
            <a:off x="9889435" y="149087"/>
            <a:ext cx="2017643" cy="60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8237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C9ED3-CC40-50C9-5F5F-36500142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0C729-14D0-65D9-2D9B-856B3B22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E6E16-58F4-0F59-F70D-FBF62FBA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217B4-77EA-CE00-6CDB-DD936CF1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1B4FA-7547-6B49-1288-EF19D0F1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AFF1A-B0CB-B140-4904-56E3D399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31EB5-274A-0C5B-2C49-9FAECF6A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79A10-4625-406D-1DAA-5A05FF32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Macintosh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Campton Book</vt:lpstr>
      <vt:lpstr>Campton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2022-08-18T01:39:32Z</dcterms:created>
  <dcterms:modified xsi:type="dcterms:W3CDTF">2022-08-19T18:25:06Z</dcterms:modified>
</cp:coreProperties>
</file>